
<file path=[Content_Types].xml><?xml version="1.0" encoding="utf-8"?>
<Types xmlns="http://schemas.openxmlformats.org/package/2006/content-types">
  <Default ContentType="image/jpeg" Extension="jpeg"/>
  <Default ContentType="image/png" Extension="png"/>
  <Default ContentType="application/vnd.openxmlformats-package.relationships+xml" Extension="rels"/>
  <Default ContentType="image/tiff" Extension="tiff"/>
  <Default ContentType="application/xml" Extension="xml"/>
  <Override ContentType="application/vnd.openxmlformats-officedocument.customXmlProperties+xml" PartName="/customXml/itemProps1.xml"/>
  <Override ContentType="application/vnd.openxmlformats-officedocument.customXmlProperties+xml" PartName="/customXml/itemProps2.xml"/>
  <Override ContentType="application/vnd.openxmlformats-officedocument.customXmlProperties+xml" PartName="/customXml/itemProps3.xml"/>
  <Override ContentType="application/vnd.openxmlformats-officedocument.extended-properties+xml" PartName="/docProps/app.xml"/>
  <Override ContentType="application/vnd.openxmlformats-package.core-properties+xml" PartName="/docProps/core.xml"/>
  <Override ContentType="application/vnd.openxmlformats-officedocument.custom-properties+xml" PartName="/docProps/custom.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presProps+xml" PartName="/ppt/presProps.xml"/>
  <Override ContentType="application/vnd.openxmlformats-officedocument.presentationml.presentation.main+xml" PartName="/ppt/presentation.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p="http://schemas.openxmlformats.org/presentationml/2006/main" xmlns:s="http://schemas.openxmlformats.org/officeDocument/2006/sharedTypes" xmlns:r="http://schemas.openxmlformats.org/officeDocument/2006/relationships" autoCompressPictures="0" saveSubsetFonts="1">
  <p:sldMasterIdLst>
    <p:sldMasterId r:id="rId4" id="2147483648"/>
  </p:sldMasterIdLst>
  <p:notesMasterIdLst>
    <p:notesMasterId r:id="rId5"/>
  </p:notesMasterIdLst>
  <p:sldIdLst>
    <p:sldId r:id="rId6" id="256"/>
    <p:sldId r:id="rId7" id="257"/>
    <p:sldId r:id="rId8" id="258"/>
    <p:sldId r:id="rId9" id="259"/>
    <p:sldId r:id="rId10" id="260"/>
    <p:sldId r:id="rId11" id="261"/>
    <p:sldId r:id="rId12" id="262"/>
    <p:sldId r:id="rId13" id="263"/>
    <p:sldId r:id="rId14" id="264"/>
    <p:sldId r:id="rId15" id="265"/>
    <p:sldId r:id="rId16" id="266"/>
  </p:sldIdLst>
  <p:sldSz cx="12192000" cy="6858000"/>
  <p:notesSz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cx="6858000" cy="9144000"/>
  <p:defaultText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defPPr>
      <a:defRPr lang="en-US">
        <a:uFillTx/>
      </a:defRPr>
    </a:defPPr>
    <a:lvl1pPr algn="l" defTabSz="914400" eaLnBrk="1" hangingPunct="1" latinLnBrk="0" marL="0" rtl="0">
      <a:defRPr kern="1200" sz="1800">
        <a:solidFill>
          <a:schemeClr val="tx1"/>
        </a:solidFill>
        <a:uFillTx/>
        <a:latin typeface="+mn-lt"/>
        <a:ea typeface="+mn-ea"/>
        <a:cs typeface="+mn-cs"/>
      </a:defRPr>
    </a:lvl1pPr>
    <a:lvl2pPr algn="l" defTabSz="914400" eaLnBrk="1" hangingPunct="1" latinLnBrk="0" marL="457200" rtl="0">
      <a:defRPr kern="1200" sz="1800">
        <a:solidFill>
          <a:schemeClr val="tx1"/>
        </a:solidFill>
        <a:uFillTx/>
        <a:latin typeface="+mn-lt"/>
        <a:ea typeface="+mn-ea"/>
        <a:cs typeface="+mn-cs"/>
      </a:defRPr>
    </a:lvl2pPr>
    <a:lvl3pPr algn="l" defTabSz="914400" eaLnBrk="1" hangingPunct="1" latinLnBrk="0" marL="914400" rtl="0">
      <a:defRPr kern="1200" sz="1800">
        <a:solidFill>
          <a:schemeClr val="tx1"/>
        </a:solidFill>
        <a:uFillTx/>
        <a:latin typeface="+mn-lt"/>
        <a:ea typeface="+mn-ea"/>
        <a:cs typeface="+mn-cs"/>
      </a:defRPr>
    </a:lvl3pPr>
    <a:lvl4pPr algn="l" defTabSz="914400" eaLnBrk="1" hangingPunct="1" latinLnBrk="0" marL="1371600" rtl="0">
      <a:defRPr kern="1200" sz="1800">
        <a:solidFill>
          <a:schemeClr val="tx1"/>
        </a:solidFill>
        <a:uFillTx/>
        <a:latin typeface="+mn-lt"/>
        <a:ea typeface="+mn-ea"/>
        <a:cs typeface="+mn-cs"/>
      </a:defRPr>
    </a:lvl4pPr>
    <a:lvl5pPr algn="l" defTabSz="914400" eaLnBrk="1" hangingPunct="1" latinLnBrk="0" marL="1828800" rtl="0">
      <a:defRPr kern="1200" sz="1800">
        <a:solidFill>
          <a:schemeClr val="tx1"/>
        </a:solidFill>
        <a:uFillTx/>
        <a:latin typeface="+mn-lt"/>
        <a:ea typeface="+mn-ea"/>
        <a:cs typeface="+mn-cs"/>
      </a:defRPr>
    </a:lvl5pPr>
    <a:lvl6pPr algn="l" defTabSz="914400" eaLnBrk="1" hangingPunct="1" latinLnBrk="0" marL="2286000" rtl="0">
      <a:defRPr kern="1200" sz="1800">
        <a:solidFill>
          <a:schemeClr val="tx1"/>
        </a:solidFill>
        <a:uFillTx/>
        <a:latin typeface="+mn-lt"/>
        <a:ea typeface="+mn-ea"/>
        <a:cs typeface="+mn-cs"/>
      </a:defRPr>
    </a:lvl6pPr>
    <a:lvl7pPr algn="l" defTabSz="914400" eaLnBrk="1" hangingPunct="1" latinLnBrk="0" marL="2743200" rtl="0">
      <a:defRPr kern="1200" sz="1800">
        <a:solidFill>
          <a:schemeClr val="tx1"/>
        </a:solidFill>
        <a:uFillTx/>
        <a:latin typeface="+mn-lt"/>
        <a:ea typeface="+mn-ea"/>
        <a:cs typeface="+mn-cs"/>
      </a:defRPr>
    </a:lvl7pPr>
    <a:lvl8pPr algn="l" defTabSz="914400" eaLnBrk="1" hangingPunct="1" latinLnBrk="0" marL="3200400" rtl="0">
      <a:defRPr kern="1200" sz="1800">
        <a:solidFill>
          <a:schemeClr val="tx1"/>
        </a:solidFill>
        <a:uFillTx/>
        <a:latin typeface="+mn-lt"/>
        <a:ea typeface="+mn-ea"/>
        <a:cs typeface="+mn-cs"/>
      </a:defRPr>
    </a:lvl8pPr>
    <a:lvl9pPr algn="l" defTabSz="914400" eaLnBrk="1" hangingPunct="1" latinLnBrk="0" marL="3657600" rtl="0">
      <a:defRPr kern="1200" sz="1800">
        <a:solidFill>
          <a:schemeClr val="tx1"/>
        </a:solidFill>
        <a:uFillTx/>
        <a:latin typeface="+mn-lt"/>
        <a:ea typeface="+mn-ea"/>
        <a:cs typeface="+mn-cs"/>
      </a:defRPr>
    </a:lvl9pPr>
  </p:defaultTextStyle>
</p:presentation>
</file>

<file path=ppt/presProps.xml><?xml version="1.0" encoding="utf-8"?>
<p:presentationPr xmlns:a="http://schemas.openxmlformats.org/drawingml/2006/main" xmlns:p="http://schemas.openxmlformats.org/presentationml/2006/main" xmlns:s="http://schemas.openxmlformats.org/officeDocument/2006/sharedTypes" xmlns:r="http://schemas.openxmlformats.org/officeDocument/2006/relationships"/>
</file>

<file path=ppt/tableStyles.xml><?xml version="1.0" encoding="utf-8"?>
<a:tblStyleLst xmlns:a="http://schemas.openxmlformats.org/drawingml/2006/main" xmlns:c="http://schemas.openxmlformats.org/drawingml/2006/chart" xmlns:wpg="http://schemas.microsoft.com/office/word/2010/wordprocessingGroup" xmlns:pic="http://schemas.openxmlformats.org/drawingml/2006/picture" xmlns:wps="http://schemas.microsoft.com/office/word/2010/wordprocessingShape" xmlns:p="http://schemas.openxmlformats.org/presentationml/2006/main" xmlns:s="http://schemas.openxmlformats.org/officeDocument/2006/sharedTypes" xmlns:r="http://schemas.openxmlformats.org/officeDocument/2006/relationships" xmlns:dgm="http://schemas.openxmlformats.org/drawingml/2006/diagram" xmlns:wpc="http://schemas.microsoft.com/office/word/2010/wordprocessingCanvas" def="{5C22544A-7EE6-4342-B048-85BDC9FD1C3A}"/>
</file>

<file path=ppt/viewProps.xml><?xml version="1.0" encoding="utf-8"?>
<p:viewPr xmlns:a="http://schemas.openxmlformats.org/drawingml/2006/main" xmlns:p="http://schemas.openxmlformats.org/presentationml/2006/main" xmlns:s="http://schemas.openxmlformats.org/officeDocument/2006/sharedTypes" xmlns:r="http://schemas.openxmlformats.org/officeDocument/2006/relationships" lastView="sldThumbnailView">
  <p:normalViewPr>
    <p:restoredLeft sz="9255"/>
    <p:restoredTop sz="93036"/>
  </p:normalViewPr>
  <p:slideViewPr>
    <p:cSldViewPr snapToGrid="0" snapToObjects="1">
      <p:cViewPr varScale="1">
        <p:sca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x d="100" n="89"/>
          <a:sy d="100" n="89"/>
        </p:scale>
        <p:origin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x="1216" y="160"/>
      </p:cViewPr>
    </p:cSldViewPr>
  </p:slideViewPr>
  <p:notesTextViewPr>
    <p:cViewPr>
      <p:sca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x d="1" n="1"/>
        <a:sy d="1" n="1"/>
      </p:scale>
      <p:origin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x="0" y="0"/>
    </p:cViewPr>
  </p:notesTextViewPr>
  <p:gridSpacing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cx="72008" cy="72008"/>
</p:viewPr>
</file>

<file path=ppt/_rels/presentation.xml.rels><?xml version="1.0" standalone="yes" ?><Relationships xmlns="http://schemas.openxmlformats.org/package/2006/relationships"><Relationship Id="rId1" Target="presProps.xml" Type="http://schemas.openxmlformats.org/officeDocument/2006/relationships/presProps"></Relationship><Relationship Id="rId2" Target="tableStyles.xml" Type="http://schemas.openxmlformats.org/officeDocument/2006/relationships/tableStyles"></Relationship><Relationship Id="rId3" Target="viewProps.xml" Type="http://schemas.openxmlformats.org/officeDocument/2006/relationships/viewProps"></Relationship><Relationship Id="rId4" Target="slideMasters/slideMaster1.xml" Type="http://schemas.openxmlformats.org/officeDocument/2006/relationships/slideMaster"></Relationship><Relationship Id="rId5" Target="notesMasters/notesMaster1.xml" Type="http://schemas.openxmlformats.org/officeDocument/2006/relationships/notesMaster"></Relationship><Relationship Id="rId6" Target="slides/slide1.xml" Type="http://schemas.openxmlformats.org/officeDocument/2006/relationships/slide"></Relationship><Relationship Id="rId7" Target="slides/slide2.xml" Type="http://schemas.openxmlformats.org/officeDocument/2006/relationships/slide"></Relationship><Relationship Id="rId8" Target="slides/slide3.xml" Type="http://schemas.openxmlformats.org/officeDocument/2006/relationships/slide"></Relationship><Relationship Id="rId9" Target="slides/slide4.xml" Type="http://schemas.openxmlformats.org/officeDocument/2006/relationships/slide"></Relationship><Relationship Id="rId10" Target="slides/slide5.xml" Type="http://schemas.openxmlformats.org/officeDocument/2006/relationships/slide"></Relationship><Relationship Id="rId11" Target="slides/slide6.xml" Type="http://schemas.openxmlformats.org/officeDocument/2006/relationships/slide"></Relationship><Relationship Id="rId12" Target="slides/slide7.xml" Type="http://schemas.openxmlformats.org/officeDocument/2006/relationships/slide"></Relationship><Relationship Id="rId13" Target="slides/slide8.xml" Type="http://schemas.openxmlformats.org/officeDocument/2006/relationships/slide"></Relationship><Relationship Id="rId14" Target="slides/slide9.xml" Type="http://schemas.openxmlformats.org/officeDocument/2006/relationships/slide"></Relationship><Relationship Id="rId15" Target="slides/slide10.xml" Type="http://schemas.openxmlformats.org/officeDocument/2006/relationships/slide"></Relationship><Relationship Id="rId16" Target="slides/slide11.xml" Type="http://schemas.openxmlformats.org/officeDocument/2006/relationships/slide"></Relationship><Relationship Id="rId17" Target="theme/theme1.xml" Type="http://schemas.openxmlformats.org/officeDocument/2006/relationships/theme"></Relationship></Relationships>
</file>

<file path=ppt/media/image1.tiff>
</file>

<file path=ppt/notesMasters/_rels/notesMaster1.xml.rels><?xml version="1.0" standalone="yes" ?><Relationships xmlns="http://schemas.openxmlformats.org/package/2006/relationships"><Relationship Id="rId1" Target="../theme/theme2.xml" Type="http://schemas.openxmlformats.org/officeDocument/2006/relationships/theme"></Relationship></Relationships>
</file>

<file path=ppt/notesMasters/notesMaster1.xml><?xml version="1.0" encoding="utf-8"?>
<p:notesMaster xmlns:a="http://schemas.openxmlformats.org/drawingml/2006/main" xmlns:p="http://schemas.openxmlformats.org/presentationml/2006/main" xmlns:s="http://schemas.openxmlformats.org/officeDocument/2006/sharedTypes" xmlns:r="http://schemas.openxmlformats.org/officeDocument/2006/relationships">
  <p:cSld>
    <p:bg>
      <p:bgRef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x="1001">
        <a:schemeClr val="bg1"/>
      </p:bgRef>
    </p:bg>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Header Placeholder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sz="quarter" type="hd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2971800" cy="458788"/>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rtlCol="0" tIns="45720" vert="horz"/>
          <a:lstStyle>
            <a:lvl1pPr algn="l">
              <a:defRPr sz="1200">
                <a:uFillTx/>
              </a:defRPr>
            </a:lvl1p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Date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84613" y="0"/>
            <a:ext cx="2971800" cy="458788"/>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rtlCol="0" tIns="45720" vert="horz"/>
          <a:lstStyle>
            <a:lvl1pPr algn="r">
              <a:defRPr sz="1200">
                <a:uFillTx/>
              </a:defRPr>
            </a:lvl1pPr>
          </a:lstStyle>
          <a:p>
            <a:fld id="{9FEDB0FF-D87F-854E-9C07-F0C17128B507}"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Slide Image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idx="2"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85800" y="1143000"/>
            <a:ext cx="5486400" cy="3086100"/>
          </a:xfrm>
          <a:prstGeom prst="rect">
            <a:avLst/>
          </a:prstGeom>
          <a:noFill/>
          <a:ln w="12700">
            <a:solidFill>
              <a:srgbClr val="000000"/>
            </a:solidFill>
          </a:ln>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45720" lIns="91440" rIns="91440" rtlCol="0" tIns="45720" vert="horz"/>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Notes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3"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85800" y="4400550"/>
            <a:ext cx="5486400" cy="3600450"/>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rtlCol="0" tIns="45720" vert="horz"/>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Foot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8685213"/>
            <a:ext cx="2971800" cy="458787"/>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bIns="45720" lIns="91440" rIns="91440" rtlCol="0" tIns="45720" vert="horz"/>
          <a:lstStyle>
            <a:lvl1pPr algn="l">
              <a:defRPr sz="1200">
                <a:uFillTx/>
              </a:defRPr>
            </a:lvl1p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Slide Number Placeholder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5"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3884613" y="8685213"/>
            <a:ext cx="2971800" cy="458787"/>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bIns="45720" lIns="91440" rIns="91440" rtlCol="0" tIns="45720" vert="horz"/>
          <a:lstStyle>
            <a:lvl1pPr algn="r">
              <a:defRPr sz="1200">
                <a:uFillTx/>
              </a:defRPr>
            </a:lvl1pPr>
          </a:lstStyle>
          <a:p>
            <a:fld id="{C652B67A-B684-A14F-9DF2-3DEB48ABEA2A}" type="slidenum">
              <a:rPr lang="en-US" smtClean="0">
                <a:uFillTx/>
              </a:rPr>
              <a:t>‹#›</a:t>
            </a:fld>
            <a:endParaRPr lang="en-US">
              <a:uFillTx/>
            </a:endParaRPr>
          </a:p>
        </p:txBody>
      </p:sp>
    </p:spTree>
  </p:cSld>
  <p:clrMap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ccent1="accent1" accent2="accent2" accent3="accent3" accent4="accent4" accent5="accent5" accent6="accent6" bg1="lt1" bg2="lt2" folHlink="folHlink" hlink="hlink" tx1="dk1" tx2="dk2"/>
  <p:notes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l" defTabSz="914400" eaLnBrk="1" hangingPunct="1" latinLnBrk="0" marL="0" rtl="0">
      <a:defRPr kern="1200" sz="1200">
        <a:solidFill>
          <a:schemeClr val="tx1"/>
        </a:solidFill>
        <a:uFillTx/>
        <a:latin typeface="+mn-lt"/>
        <a:ea typeface="+mn-ea"/>
        <a:cs typeface="+mn-cs"/>
      </a:defRPr>
    </a:lvl1pPr>
    <a:lvl2pPr algn="l" defTabSz="914400" eaLnBrk="1" hangingPunct="1" latinLnBrk="0" marL="457200" rtl="0">
      <a:defRPr kern="1200" sz="1200">
        <a:solidFill>
          <a:schemeClr val="tx1"/>
        </a:solidFill>
        <a:uFillTx/>
        <a:latin typeface="+mn-lt"/>
        <a:ea typeface="+mn-ea"/>
        <a:cs typeface="+mn-cs"/>
      </a:defRPr>
    </a:lvl2pPr>
    <a:lvl3pPr algn="l" defTabSz="914400" eaLnBrk="1" hangingPunct="1" latinLnBrk="0" marL="914400" rtl="0">
      <a:defRPr kern="1200" sz="1200">
        <a:solidFill>
          <a:schemeClr val="tx1"/>
        </a:solidFill>
        <a:uFillTx/>
        <a:latin typeface="+mn-lt"/>
        <a:ea typeface="+mn-ea"/>
        <a:cs typeface="+mn-cs"/>
      </a:defRPr>
    </a:lvl3pPr>
    <a:lvl4pPr algn="l" defTabSz="914400" eaLnBrk="1" hangingPunct="1" latinLnBrk="0" marL="1371600" rtl="0">
      <a:defRPr kern="1200" sz="1200">
        <a:solidFill>
          <a:schemeClr val="tx1"/>
        </a:solidFill>
        <a:uFillTx/>
        <a:latin typeface="+mn-lt"/>
        <a:ea typeface="+mn-ea"/>
        <a:cs typeface="+mn-cs"/>
      </a:defRPr>
    </a:lvl4pPr>
    <a:lvl5pPr algn="l" defTabSz="914400" eaLnBrk="1" hangingPunct="1" latinLnBrk="0" marL="1828800" rtl="0">
      <a:defRPr kern="1200" sz="1200">
        <a:solidFill>
          <a:schemeClr val="tx1"/>
        </a:solidFill>
        <a:uFillTx/>
        <a:latin typeface="+mn-lt"/>
        <a:ea typeface="+mn-ea"/>
        <a:cs typeface="+mn-cs"/>
      </a:defRPr>
    </a:lvl5pPr>
    <a:lvl6pPr algn="l" defTabSz="914400" eaLnBrk="1" hangingPunct="1" latinLnBrk="0" marL="2286000" rtl="0">
      <a:defRPr kern="1200" sz="1200">
        <a:solidFill>
          <a:schemeClr val="tx1"/>
        </a:solidFill>
        <a:uFillTx/>
        <a:latin typeface="+mn-lt"/>
        <a:ea typeface="+mn-ea"/>
        <a:cs typeface="+mn-cs"/>
      </a:defRPr>
    </a:lvl6pPr>
    <a:lvl7pPr algn="l" defTabSz="914400" eaLnBrk="1" hangingPunct="1" latinLnBrk="0" marL="2743200" rtl="0">
      <a:defRPr kern="1200" sz="1200">
        <a:solidFill>
          <a:schemeClr val="tx1"/>
        </a:solidFill>
        <a:uFillTx/>
        <a:latin typeface="+mn-lt"/>
        <a:ea typeface="+mn-ea"/>
        <a:cs typeface="+mn-cs"/>
      </a:defRPr>
    </a:lvl7pPr>
    <a:lvl8pPr algn="l" defTabSz="914400" eaLnBrk="1" hangingPunct="1" latinLnBrk="0" marL="3200400" rtl="0">
      <a:defRPr kern="1200" sz="1200">
        <a:solidFill>
          <a:schemeClr val="tx1"/>
        </a:solidFill>
        <a:uFillTx/>
        <a:latin typeface="+mn-lt"/>
        <a:ea typeface="+mn-ea"/>
        <a:cs typeface="+mn-cs"/>
      </a:defRPr>
    </a:lvl8pPr>
    <a:lvl9pPr algn="l" defTabSz="914400" eaLnBrk="1" hangingPunct="1" latinLnBrk="0" marL="3657600" rtl="0">
      <a:defRPr kern="1200" sz="1200">
        <a:solidFill>
          <a:schemeClr val="tx1"/>
        </a:solidFill>
        <a:uFillTx/>
        <a:latin typeface="+mn-lt"/>
        <a:ea typeface="+mn-ea"/>
        <a:cs typeface="+mn-cs"/>
      </a:defRPr>
    </a:lvl9pPr>
  </p:notesStyle>
</p:notesMaster>
</file>

<file path=ppt/notesSlides/_rels/notesSlide1.xml.rels><?xml version="1.0" standalone="yes" ?><Relationships xmlns="http://schemas.openxmlformats.org/package/2006/relationships"><Relationship Id="rId1" Target="../slides/slide11.xml" Type="http://schemas.openxmlformats.org/officeDocument/2006/relationships/slide"></Relationship><Relationship Id="rId2" Target="../notesMasters/notesMaster1.xml" Type="http://schemas.openxmlformats.org/officeDocument/2006/relationships/notesMaster"></Relationship></Relationships>
</file>

<file path=ppt/notesSlides/notesSlide1.xml><?xml version="1.0" encoding="utf-8"?>
<p:notes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Slide Image Placeholder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ChangeAspect="1" noGrp="1" noRot="1"/>
          </p:cNvSpPr>
          <p:nvPr>
            <p:ph type="sldImg"/>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Notes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dirty="0"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Slide Number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5"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C652B67A-B684-A14F-9DF2-3DEB48ABEA2A}" type="slidenum">
              <a:rPr lang="en-US" smtClean="0">
                <a:uFillTx/>
              </a:rPr>
              <a:t>11</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notes>
</file>

<file path=ppt/slideLayouts/_rels/slideLayout1.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10.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11.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2.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3.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4.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5.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6.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7.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8.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_rels/slideLayout9.xml.rels><?xml version="1.0" standalone="yes" ?><Relationships xmlns="http://schemas.openxmlformats.org/package/2006/relationships"><Relationship Id="rId1" Target="../slideMasters/slideMaster1.xml" Type="http://schemas.openxmlformats.org/officeDocument/2006/relationships/slideMaster"></Relationship></Relationships>
</file>

<file path=ppt/slideLayouts/slideLayout1.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title">
  <p:cSld name="Title Slide">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ctr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524000" y="1122363"/>
            <a:ext cx="9144000" cy="23876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lvl1pPr algn="ctr">
              <a:defRPr sz="6000">
                <a:uFillTx/>
              </a:defRPr>
            </a:lvl1p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Subtit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sub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524000" y="3602038"/>
            <a:ext cx="9144000" cy="1655762"/>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lgn="ctr" indent="0" marL="0">
              <a:buNone/>
              <a:defRPr sz="2400">
                <a:uFillTx/>
              </a:defRPr>
            </a:lvl1pPr>
            <a:lvl2pPr algn="ctr" indent="0" marL="457200">
              <a:buNone/>
              <a:defRPr sz="2000">
                <a:uFillTx/>
              </a:defRPr>
            </a:lvl2pPr>
            <a:lvl3pPr algn="ctr" indent="0" marL="914400">
              <a:buNone/>
              <a:defRPr sz="1800">
                <a:uFillTx/>
              </a:defRPr>
            </a:lvl3pPr>
            <a:lvl4pPr algn="ctr" indent="0" marL="1371600">
              <a:buNone/>
              <a:defRPr sz="1600">
                <a:uFillTx/>
              </a:defRPr>
            </a:lvl4pPr>
            <a:lvl5pPr algn="ctr" indent="0" marL="1828800">
              <a:buNone/>
              <a:defRPr sz="1600">
                <a:uFillTx/>
              </a:defRPr>
            </a:lvl5pPr>
            <a:lvl6pPr algn="ctr" indent="0" marL="2286000">
              <a:buNone/>
              <a:defRPr sz="1600">
                <a:uFillTx/>
              </a:defRPr>
            </a:lvl6pPr>
            <a:lvl7pPr algn="ctr" indent="0" marL="2743200">
              <a:buNone/>
              <a:defRPr sz="1600">
                <a:uFillTx/>
              </a:defRPr>
            </a:lvl7pPr>
            <a:lvl8pPr algn="ctr" indent="0" marL="3200400">
              <a:buNone/>
              <a:defRPr sz="1600">
                <a:uFillTx/>
              </a:defRPr>
            </a:lvl8pPr>
            <a:lvl9pPr algn="ctr" indent="0" marL="3657600">
              <a:buNone/>
              <a:defRPr sz="1600">
                <a:uFillTx/>
              </a:defRPr>
            </a:lvl9pPr>
          </a:lstStyle>
          <a:p>
            <a:r>
              <a:rPr lang="en-US">
                <a:uFillTx/>
              </a:rPr>
              <a:t>Click to edit Master subtitle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Date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ooter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lide Numb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10.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vertTx">
  <p:cSld name="Title and Vertical Text">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Vertical 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orient="vert"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vert="eaVert"/>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Date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ooter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lide Numb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11.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vertTitleAndTx">
  <p:cSld name="Vertical Title and Text">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Vertical 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orient="vert"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724900" y="365125"/>
            <a:ext cx="2628900" cy="5811838"/>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vert="eaVert"/>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Vertical 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orient="vert"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8200" y="365125"/>
            <a:ext cx="7734300" cy="5811838"/>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vert="eaVert"/>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Date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ooter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lide Numb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2.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obj">
  <p:cSld name="Title and Content">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Date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ooter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lide Numb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3.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secHead">
  <p:cSld name="Section Header">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1850" y="1709738"/>
            <a:ext cx="10515600" cy="2852737"/>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lvl1pPr>
              <a:defRPr sz="6000">
                <a:uFillTx/>
              </a:defRPr>
            </a:lvl1p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1850" y="4589463"/>
            <a:ext cx="10515600" cy="1500187"/>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indent="0" marL="0">
              <a:buNone/>
              <a:defRPr sz="2400">
                <a:solidFill>
                  <a:schemeClr val="tx1">
                    <a:tint val="75000"/>
                  </a:schemeClr>
                </a:solidFill>
                <a:uFillTx/>
              </a:defRPr>
            </a:lvl1pPr>
            <a:lvl2pPr indent="0" marL="457200">
              <a:buNone/>
              <a:defRPr sz="2000">
                <a:solidFill>
                  <a:schemeClr val="tx1">
                    <a:tint val="75000"/>
                  </a:schemeClr>
                </a:solidFill>
                <a:uFillTx/>
              </a:defRPr>
            </a:lvl2pPr>
            <a:lvl3pPr indent="0" marL="914400">
              <a:buNone/>
              <a:defRPr sz="1800">
                <a:solidFill>
                  <a:schemeClr val="tx1">
                    <a:tint val="75000"/>
                  </a:schemeClr>
                </a:solidFill>
                <a:uFillTx/>
              </a:defRPr>
            </a:lvl3pPr>
            <a:lvl4pPr indent="0" marL="1371600">
              <a:buNone/>
              <a:defRPr sz="1600">
                <a:solidFill>
                  <a:schemeClr val="tx1">
                    <a:tint val="75000"/>
                  </a:schemeClr>
                </a:solidFill>
                <a:uFillTx/>
              </a:defRPr>
            </a:lvl4pPr>
            <a:lvl5pPr indent="0" marL="1828800">
              <a:buNone/>
              <a:defRPr sz="1600">
                <a:solidFill>
                  <a:schemeClr val="tx1">
                    <a:tint val="75000"/>
                  </a:schemeClr>
                </a:solidFill>
                <a:uFillTx/>
              </a:defRPr>
            </a:lvl5pPr>
            <a:lvl6pPr indent="0" marL="2286000">
              <a:buNone/>
              <a:defRPr sz="1600">
                <a:solidFill>
                  <a:schemeClr val="tx1">
                    <a:tint val="75000"/>
                  </a:schemeClr>
                </a:solidFill>
                <a:uFillTx/>
              </a:defRPr>
            </a:lvl6pPr>
            <a:lvl7pPr indent="0" marL="2743200">
              <a:buNone/>
              <a:defRPr sz="1600">
                <a:solidFill>
                  <a:schemeClr val="tx1">
                    <a:tint val="75000"/>
                  </a:schemeClr>
                </a:solidFill>
                <a:uFillTx/>
              </a:defRPr>
            </a:lvl7pPr>
            <a:lvl8pPr indent="0" marL="3200400">
              <a:buNone/>
              <a:defRPr sz="1600">
                <a:solidFill>
                  <a:schemeClr val="tx1">
                    <a:tint val="75000"/>
                  </a:schemeClr>
                </a:solidFill>
                <a:uFillTx/>
              </a:defRPr>
            </a:lvl8pPr>
            <a:lvl9pPr indent="0" marL="3657600">
              <a:buNone/>
              <a:defRPr sz="1600">
                <a:solidFill>
                  <a:schemeClr val="tx1">
                    <a:tint val="75000"/>
                  </a:schemeClr>
                </a:solidFill>
                <a:uFillTx/>
              </a:defRPr>
            </a:lvl9pPr>
          </a:lstStyle>
          <a:p>
            <a:pPr lvl="0"/>
            <a:r>
              <a:rPr lang="en-US">
                <a:uFillTx/>
              </a:rPr>
              <a:t>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Date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ooter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lide Numb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4.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twoObj">
  <p:cSld name="Two Content">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sz="half"/>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8200" y="1825625"/>
            <a:ext cx="5181600" cy="4351338"/>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Content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sz="half"/>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172200" y="1825625"/>
            <a:ext cx="5181600" cy="4351338"/>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Date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Foot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Slide Number Placeholder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5.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twoTxTwoObj">
  <p:cSld name="Comparison">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9788" y="365125"/>
            <a:ext cx="10515600" cy="1325563"/>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9788" y="1681163"/>
            <a:ext cx="5157787" cy="823912"/>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lvl1pPr indent="0" marL="0">
              <a:buNone/>
              <a:defRPr b="1" sz="2400">
                <a:uFillTx/>
              </a:defRPr>
            </a:lvl1pPr>
            <a:lvl2pPr indent="0" marL="457200">
              <a:buNone/>
              <a:defRPr b="1" sz="2000">
                <a:uFillTx/>
              </a:defRPr>
            </a:lvl2pPr>
            <a:lvl3pPr indent="0" marL="914400">
              <a:buNone/>
              <a:defRPr b="1" sz="1800">
                <a:uFillTx/>
              </a:defRPr>
            </a:lvl3pPr>
            <a:lvl4pPr indent="0" marL="1371600">
              <a:buNone/>
              <a:defRPr b="1" sz="1600">
                <a:uFillTx/>
              </a:defRPr>
            </a:lvl4pPr>
            <a:lvl5pPr indent="0" marL="1828800">
              <a:buNone/>
              <a:defRPr b="1" sz="1600">
                <a:uFillTx/>
              </a:defRPr>
            </a:lvl5pPr>
            <a:lvl6pPr indent="0" marL="2286000">
              <a:buNone/>
              <a:defRPr b="1" sz="1600">
                <a:uFillTx/>
              </a:defRPr>
            </a:lvl6pPr>
            <a:lvl7pPr indent="0" marL="2743200">
              <a:buNone/>
              <a:defRPr b="1" sz="1600">
                <a:uFillTx/>
              </a:defRPr>
            </a:lvl7pPr>
            <a:lvl8pPr indent="0" marL="3200400">
              <a:buNone/>
              <a:defRPr b="1" sz="1600">
                <a:uFillTx/>
              </a:defRPr>
            </a:lvl8pPr>
            <a:lvl9pPr indent="0" marL="3657600">
              <a:buNone/>
              <a:defRPr b="1" sz="1600">
                <a:uFillTx/>
              </a:defRPr>
            </a:lvl9pPr>
          </a:lstStyle>
          <a:p>
            <a:pPr lvl="0"/>
            <a:r>
              <a:rPr lang="en-US">
                <a:uFillTx/>
              </a:rPr>
              <a:t>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Content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sz="half"/>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9788" y="2505075"/>
            <a:ext cx="5157787" cy="3684588"/>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Text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3" sz="quarter"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172200" y="1681163"/>
            <a:ext cx="5183188" cy="823912"/>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lvl1pPr indent="0" marL="0">
              <a:buNone/>
              <a:defRPr b="1" sz="2400">
                <a:uFillTx/>
              </a:defRPr>
            </a:lvl1pPr>
            <a:lvl2pPr indent="0" marL="457200">
              <a:buNone/>
              <a:defRPr b="1" sz="2000">
                <a:uFillTx/>
              </a:defRPr>
            </a:lvl2pPr>
            <a:lvl3pPr indent="0" marL="914400">
              <a:buNone/>
              <a:defRPr b="1" sz="1800">
                <a:uFillTx/>
              </a:defRPr>
            </a:lvl3pPr>
            <a:lvl4pPr indent="0" marL="1371600">
              <a:buNone/>
              <a:defRPr b="1" sz="1600">
                <a:uFillTx/>
              </a:defRPr>
            </a:lvl4pPr>
            <a:lvl5pPr indent="0" marL="1828800">
              <a:buNone/>
              <a:defRPr b="1" sz="1600">
                <a:uFillTx/>
              </a:defRPr>
            </a:lvl5pPr>
            <a:lvl6pPr indent="0" marL="2286000">
              <a:buNone/>
              <a:defRPr b="1" sz="1600">
                <a:uFillTx/>
              </a:defRPr>
            </a:lvl6pPr>
            <a:lvl7pPr indent="0" marL="2743200">
              <a:buNone/>
              <a:defRPr b="1" sz="1600">
                <a:uFillTx/>
              </a:defRPr>
            </a:lvl7pPr>
            <a:lvl8pPr indent="0" marL="3200400">
              <a:buNone/>
              <a:defRPr b="1" sz="1600">
                <a:uFillTx/>
              </a:defRPr>
            </a:lvl8pPr>
            <a:lvl9pPr indent="0" marL="3657600">
              <a:buNone/>
              <a:defRPr b="1" sz="1600">
                <a:uFillTx/>
              </a:defRPr>
            </a:lvl9pPr>
          </a:lstStyle>
          <a:p>
            <a:pPr lvl="0"/>
            <a:r>
              <a:rPr lang="en-US">
                <a:uFillTx/>
              </a:rPr>
              <a:t>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Content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 sz="quarte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6172200" y="2505075"/>
            <a:ext cx="5183188" cy="3684588"/>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Date Placeholder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8" name="Footer Placeholder 7"/>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Slide Number Placeholder 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6.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titleOnly">
  <p:cSld name="Title Only">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Date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Footer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Slide Number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7.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blank">
  <p:cSld name="Blank">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Date Placeholder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Footer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Slide Number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8.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objTx">
  <p:cSld name="Content with Caption">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9788" y="457200"/>
            <a:ext cx="3932237" cy="16002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lvl1pPr>
              <a:defRPr sz="3200">
                <a:uFillTx/>
              </a:defRPr>
            </a:lvl1p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183188" y="987425"/>
            <a:ext cx="6172200" cy="4873625"/>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a:defRPr sz="3200">
                <a:uFillTx/>
              </a:defRPr>
            </a:lvl1pPr>
            <a:lvl2pPr>
              <a:defRPr sz="2800">
                <a:uFillTx/>
              </a:defRPr>
            </a:lvl2pPr>
            <a:lvl3pPr>
              <a:defRPr sz="2400">
                <a:uFillTx/>
              </a:defRPr>
            </a:lvl3pPr>
            <a:lvl4pPr>
              <a:defRPr sz="2000">
                <a:uFillTx/>
              </a:defRPr>
            </a:lvl4pPr>
            <a:lvl5pPr>
              <a:defRPr sz="2000">
                <a:uFillTx/>
              </a:defRPr>
            </a:lvl5pPr>
            <a:lvl6pPr>
              <a:defRPr sz="2000">
                <a:uFillTx/>
              </a:defRPr>
            </a:lvl6pPr>
            <a:lvl7pPr>
              <a:defRPr sz="2000">
                <a:uFillTx/>
              </a:defRPr>
            </a:lvl7pPr>
            <a:lvl8pPr>
              <a:defRPr sz="2000">
                <a:uFillTx/>
              </a:defRPr>
            </a:lvl8pPr>
            <a:lvl9pPr>
              <a:defRPr sz="2000">
                <a:uFillTx/>
              </a:defRPr>
            </a:lvl9p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sz="half"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9788" y="2057400"/>
            <a:ext cx="3932237" cy="3811588"/>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indent="0" marL="0">
              <a:buNone/>
              <a:defRPr sz="1600">
                <a:uFillTx/>
              </a:defRPr>
            </a:lvl1pPr>
            <a:lvl2pPr indent="0" marL="457200">
              <a:buNone/>
              <a:defRPr sz="1400">
                <a:uFillTx/>
              </a:defRPr>
            </a:lvl2pPr>
            <a:lvl3pPr indent="0" marL="914400">
              <a:buNone/>
              <a:defRPr sz="1200">
                <a:uFillTx/>
              </a:defRPr>
            </a:lvl3pPr>
            <a:lvl4pPr indent="0" marL="1371600">
              <a:buNone/>
              <a:defRPr sz="1000">
                <a:uFillTx/>
              </a:defRPr>
            </a:lvl4pPr>
            <a:lvl5pPr indent="0" marL="1828800">
              <a:buNone/>
              <a:defRPr sz="1000">
                <a:uFillTx/>
              </a:defRPr>
            </a:lvl5pPr>
            <a:lvl6pPr indent="0" marL="2286000">
              <a:buNone/>
              <a:defRPr sz="1000">
                <a:uFillTx/>
              </a:defRPr>
            </a:lvl6pPr>
            <a:lvl7pPr indent="0" marL="2743200">
              <a:buNone/>
              <a:defRPr sz="1000">
                <a:uFillTx/>
              </a:defRPr>
            </a:lvl7pPr>
            <a:lvl8pPr indent="0" marL="3200400">
              <a:buNone/>
              <a:defRPr sz="1000">
                <a:uFillTx/>
              </a:defRPr>
            </a:lvl8pPr>
            <a:lvl9pPr indent="0" marL="3657600">
              <a:buNone/>
              <a:defRPr sz="1000">
                <a:uFillTx/>
              </a:defRPr>
            </a:lvl9pPr>
          </a:lstStyle>
          <a:p>
            <a:pPr lvl="0"/>
            <a:r>
              <a:rPr lang="en-US">
                <a:uFillTx/>
              </a:rPr>
              <a:t>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Date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Foot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Slide Number Placeholder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Layouts/slideLayout9.xml><?xml version="1.0" encoding="utf-8"?>
<p:sldLayout xmlns:a="http://schemas.openxmlformats.org/drawingml/2006/main" xmlns:p="http://schemas.openxmlformats.org/presentationml/2006/main" xmlns:s="http://schemas.openxmlformats.org/officeDocument/2006/sharedTypes" xmlns:r="http://schemas.openxmlformats.org/officeDocument/2006/relationships" preserve="1" type="picTx">
  <p:cSld name="Picture with Caption">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9788" y="457200"/>
            <a:ext cx="3932237" cy="1600200"/>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b"/>
          <a:lstStyle>
            <a:lvl1pPr>
              <a:defRPr sz="3200">
                <a:uFillTx/>
              </a:defRPr>
            </a:lvl1p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Picture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pic"/>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5183188" y="987425"/>
            <a:ext cx="6172200" cy="4873625"/>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indent="0" marL="0">
              <a:buNone/>
              <a:defRPr sz="3200">
                <a:uFillTx/>
              </a:defRPr>
            </a:lvl1pPr>
            <a:lvl2pPr indent="0" marL="457200">
              <a:buNone/>
              <a:defRPr sz="2800">
                <a:uFillTx/>
              </a:defRPr>
            </a:lvl2pPr>
            <a:lvl3pPr indent="0" marL="914400">
              <a:buNone/>
              <a:defRPr sz="2400">
                <a:uFillTx/>
              </a:defRPr>
            </a:lvl3pPr>
            <a:lvl4pPr indent="0" marL="1371600">
              <a:buNone/>
              <a:defRPr sz="2000">
                <a:uFillTx/>
              </a:defRPr>
            </a:lvl4pPr>
            <a:lvl5pPr indent="0" marL="1828800">
              <a:buNone/>
              <a:defRPr sz="2000">
                <a:uFillTx/>
              </a:defRPr>
            </a:lvl5pPr>
            <a:lvl6pPr indent="0" marL="2286000">
              <a:buNone/>
              <a:defRPr sz="2000">
                <a:uFillTx/>
              </a:defRPr>
            </a:lvl6pPr>
            <a:lvl7pPr indent="0" marL="2743200">
              <a:buNone/>
              <a:defRPr sz="2000">
                <a:uFillTx/>
              </a:defRPr>
            </a:lvl7pPr>
            <a:lvl8pPr indent="0" marL="3200400">
              <a:buNone/>
              <a:defRPr sz="2000">
                <a:uFillTx/>
              </a:defRPr>
            </a:lvl8pPr>
            <a:lvl9pPr indent="0" marL="3657600">
              <a:buNone/>
              <a:defRPr sz="2000">
                <a:uFillTx/>
              </a:defRPr>
            </a:lvl9p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Text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sz="half"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9788" y="2057400"/>
            <a:ext cx="3932237" cy="3811588"/>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lvl1pPr indent="0" marL="0">
              <a:buNone/>
              <a:defRPr sz="1600">
                <a:uFillTx/>
              </a:defRPr>
            </a:lvl1pPr>
            <a:lvl2pPr indent="0" marL="457200">
              <a:buNone/>
              <a:defRPr sz="1400">
                <a:uFillTx/>
              </a:defRPr>
            </a:lvl2pPr>
            <a:lvl3pPr indent="0" marL="914400">
              <a:buNone/>
              <a:defRPr sz="1200">
                <a:uFillTx/>
              </a:defRPr>
            </a:lvl3pPr>
            <a:lvl4pPr indent="0" marL="1371600">
              <a:buNone/>
              <a:defRPr sz="1000">
                <a:uFillTx/>
              </a:defRPr>
            </a:lvl4pPr>
            <a:lvl5pPr indent="0" marL="1828800">
              <a:buNone/>
              <a:defRPr sz="1000">
                <a:uFillTx/>
              </a:defRPr>
            </a:lvl5pPr>
            <a:lvl6pPr indent="0" marL="2286000">
              <a:buNone/>
              <a:defRPr sz="1000">
                <a:uFillTx/>
              </a:defRPr>
            </a:lvl6pPr>
            <a:lvl7pPr indent="0" marL="2743200">
              <a:buNone/>
              <a:defRPr sz="1000">
                <a:uFillTx/>
              </a:defRPr>
            </a:lvl7pPr>
            <a:lvl8pPr indent="0" marL="3200400">
              <a:buNone/>
              <a:defRPr sz="1000">
                <a:uFillTx/>
              </a:defRPr>
            </a:lvl8pPr>
            <a:lvl9pPr indent="0" marL="3657600">
              <a:buNone/>
              <a:defRPr sz="1000">
                <a:uFillTx/>
              </a:defRPr>
            </a:lvl9pPr>
          </a:lstStyle>
          <a:p>
            <a:pPr lvl="0"/>
            <a:r>
              <a:rPr lang="en-US">
                <a:uFillTx/>
              </a:rPr>
              <a:t>Edit Master text styles</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Date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0"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Foot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1"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7" name="Slide Number Placeholder 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2"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fld id="{A0AFF473-1B33-6B4F-A170-5C8C9E080029}" type="slidenum">
              <a:rPr lang="en-US" smtClean="0">
                <a:uFillTx/>
              </a:rPr>
              <a:t>‹#›</a:t>
            </a:fld>
            <a:endParaRPr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Layout>
</file>

<file path=ppt/slideMasters/_rels/slideMaster1.xml.rels><?xml version="1.0" standalone="yes" ?><Relationships xmlns="http://schemas.openxmlformats.org/package/2006/relationships"><Relationship Id="rId1" Target="../slideLayouts/slideLayout1.xml" Type="http://schemas.openxmlformats.org/officeDocument/2006/relationships/slideLayout"></Relationship><Relationship Id="rId2" Target="../slideLayouts/slideLayout2.xml" Type="http://schemas.openxmlformats.org/officeDocument/2006/relationships/slideLayout"></Relationship><Relationship Id="rId3" Target="../slideLayouts/slideLayout3.xml" Type="http://schemas.openxmlformats.org/officeDocument/2006/relationships/slideLayout"></Relationship><Relationship Id="rId4" Target="../slideLayouts/slideLayout4.xml" Type="http://schemas.openxmlformats.org/officeDocument/2006/relationships/slideLayout"></Relationship><Relationship Id="rId5" Target="../slideLayouts/slideLayout5.xml" Type="http://schemas.openxmlformats.org/officeDocument/2006/relationships/slideLayout"></Relationship><Relationship Id="rId6" Target="../slideLayouts/slideLayout6.xml" Type="http://schemas.openxmlformats.org/officeDocument/2006/relationships/slideLayout"></Relationship><Relationship Id="rId7" Target="../slideLayouts/slideLayout7.xml" Type="http://schemas.openxmlformats.org/officeDocument/2006/relationships/slideLayout"></Relationship><Relationship Id="rId8" Target="../slideLayouts/slideLayout8.xml" Type="http://schemas.openxmlformats.org/officeDocument/2006/relationships/slideLayout"></Relationship><Relationship Id="rId9" Target="../slideLayouts/slideLayout9.xml" Type="http://schemas.openxmlformats.org/officeDocument/2006/relationships/slideLayout"></Relationship><Relationship Id="rId10" Target="../slideLayouts/slideLayout10.xml" Type="http://schemas.openxmlformats.org/officeDocument/2006/relationships/slideLayout"></Relationship><Relationship Id="rId11" Target="../slideLayouts/slideLayout11.xml" Type="http://schemas.openxmlformats.org/officeDocument/2006/relationships/slideLayout"></Relationship><Relationship Id="rId12" Target="../theme/theme1.xml" Type="http://schemas.openxmlformats.org/officeDocument/2006/relationships/theme"></Relationship></Relationships>
</file>

<file path=ppt/slideMasters/slideMaster1.xml><?xml version="1.0" encoding="utf-8"?>
<p:sldMaster xmlns:a="http://schemas.openxmlformats.org/drawingml/2006/main" xmlns:p="http://schemas.openxmlformats.org/presentationml/2006/main" xmlns:s="http://schemas.openxmlformats.org/officeDocument/2006/sharedTypes" xmlns:r="http://schemas.openxmlformats.org/officeDocument/2006/relationships">
  <p:cSld>
    <p:bg>
      <p:bgRef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x="1001">
        <a:schemeClr val="bg1"/>
      </p:bgRef>
    </p:bg>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Placeholder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8200" y="365125"/>
            <a:ext cx="10515600" cy="1325563"/>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45720" lIns="91440" rIns="91440" rtlCol="0" tIns="45720" vert="horz">
            <a:normAutofit/>
          </a:bodyPr>
          <a:lstStyle/>
          <a:p>
            <a:r>
              <a:rPr lang="en-US">
                <a:uFillTx/>
              </a:rPr>
              <a:t>Click to edit Master title style</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Tex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body"/>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8200" y="1825625"/>
            <a:ext cx="10515600" cy="4351338"/>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bIns="45720" lIns="91440" rIns="91440" rtlCol="0" tIns="45720" vert="horz">
            <a:normAutofit/>
          </a:bodyPr>
          <a:lstStyle/>
          <a:p>
            <a:pPr lvl="0"/>
            <a:r>
              <a:rPr lang="en-US">
                <a:uFillTx/>
              </a:rPr>
              <a:t>Edit Master text styles</a:t>
            </a:r>
          </a:p>
          <a:p>
            <a:pPr lvl="1"/>
            <a:r>
              <a:rPr lang="en-US">
                <a:uFillTx/>
              </a:rPr>
              <a:t>Second level</a:t>
            </a:r>
          </a:p>
          <a:p>
            <a:pPr lvl="2"/>
            <a:r>
              <a:rPr lang="en-US">
                <a:uFillTx/>
              </a:rPr>
              <a:t>Third level</a:t>
            </a:r>
          </a:p>
          <a:p>
            <a:pPr lvl="3"/>
            <a:r>
              <a:rPr lang="en-US">
                <a:uFillTx/>
              </a:rPr>
              <a:t>Fourth level</a:t>
            </a:r>
          </a:p>
          <a:p>
            <a:pPr lvl="4"/>
            <a:r>
              <a:rPr lang="en-US">
                <a:uFillTx/>
              </a:rPr>
              <a:t>Fifth level</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Date Placeholder 3"/>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2" sz="half" type="dt"/>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38200" y="6356350"/>
            <a:ext cx="2743200" cy="36512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45720" lIns="91440" rIns="91440" rtlCol="0" tIns="45720" vert="horz"/>
          <a:lstStyle>
            <a:lvl1pPr algn="l">
              <a:defRPr sz="1200">
                <a:solidFill>
                  <a:schemeClr val="tx1">
                    <a:tint val="75000"/>
                  </a:schemeClr>
                </a:solidFill>
                <a:uFillTx/>
              </a:defRPr>
            </a:lvl1pPr>
          </a:lstStyle>
          <a:p>
            <a:fld id="{71030B6F-7E69-CF4D-9CD8-5DDDB27D1DEE}" type="datetimeFigureOut">
              <a:rPr lang="en-US" smtClean="0">
                <a:uFillTx/>
              </a:rPr>
              <a:t>1/22/20</a:t>
            </a:fld>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5" name="Footer Placeholder 4"/>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3" sz="quarter" type="ft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038600" y="6356350"/>
            <a:ext cx="4114800" cy="36512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45720" lIns="91440" rIns="91440" rtlCol="0" tIns="45720" vert="horz"/>
          <a:lstStyle>
            <a:lvl1pPr algn="ctr">
              <a:defRPr sz="1200">
                <a:solidFill>
                  <a:schemeClr val="tx1">
                    <a:tint val="75000"/>
                  </a:schemeClr>
                </a:solidFill>
                <a:uFillTx/>
              </a:defRPr>
            </a:lvl1pPr>
          </a:lstStyle>
          <a:p>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6" name="Slide Number Placeholder 5"/>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4" sz="quarter" type="sldNum"/>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8610600" y="6356350"/>
            <a:ext cx="2743200" cy="365125"/>
          </a:xfrm>
          <a:prstGeom prst="rect">
            <a:avLst/>
          </a:prstGeo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bIns="45720" lIns="91440" rIns="91440" rtlCol="0" tIns="45720" vert="horz"/>
          <a:lstStyle>
            <a:lvl1pPr algn="r">
              <a:defRPr sz="1200">
                <a:solidFill>
                  <a:schemeClr val="tx1">
                    <a:tint val="75000"/>
                  </a:schemeClr>
                </a:solidFill>
                <a:uFillTx/>
              </a:defRPr>
            </a:lvl1pPr>
          </a:lstStyle>
          <a:p>
            <a:fld id="{A0AFF473-1B33-6B4F-A170-5C8C9E080029}" type="slidenum">
              <a:rPr lang="en-US" smtClean="0">
                <a:uFillTx/>
              </a:rPr>
              <a:t>‹#›</a:t>
            </a:fld>
            <a:endParaRPr lang="en-US">
              <a:uFillTx/>
            </a:endParaRPr>
          </a:p>
        </p:txBody>
      </p:sp>
    </p:spTree>
  </p:cSld>
  <p:clrMap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ccent1="accent1" accent2="accent2" accent3="accent3" accent4="accent4" accent5="accent5" accent6="accent6" bg1="lt1" bg2="lt2" folHlink="folHlink" hlink="hlink" tx1="dk1" tx2="dk2"/>
  <p:sldLayoutIdLst>
    <p:sldLayoutId r:id="rId1" id="2147483661"/>
    <p:sldLayoutId r:id="rId2" id="2147483662"/>
    <p:sldLayoutId r:id="rId3" id="2147483663"/>
    <p:sldLayoutId r:id="rId4" id="2147483664"/>
    <p:sldLayoutId r:id="rId5" id="2147483665"/>
    <p:sldLayoutId r:id="rId6" id="2147483666"/>
    <p:sldLayoutId r:id="rId7" id="2147483667"/>
    <p:sldLayoutId r:id="rId8" id="2147483668"/>
    <p:sldLayoutId r:id="rId9" id="2147483669"/>
    <p:sldLayoutId r:id="rId10" id="2147483670"/>
    <p:sldLayoutId r:id="rId11" id="2147483671"/>
  </p:sldLayoutIdLst>
  <p:txStyles>
    <p:title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l" defTabSz="914400" eaLnBrk="1" hangingPunct="1" latinLnBrk="0" rtl="0">
        <a:lnSpc>
          <a:spcPct val="90000"/>
        </a:lnSpc>
        <a:spcBef>
          <a:spcPct val="0"/>
        </a:spcBef>
        <a:buNone/>
        <a:defRPr kern="1200" sz="4400">
          <a:solidFill>
            <a:schemeClr val="tx1"/>
          </a:solidFill>
          <a:uFillTx/>
          <a:latin typeface="+mj-lt"/>
          <a:ea typeface="+mj-ea"/>
          <a:cs typeface="+mj-cs"/>
        </a:defRPr>
      </a:lvl1pPr>
    </p:titleStyle>
    <p:body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vl1pPr algn="l" defTabSz="914400" eaLnBrk="1" hangingPunct="1" indent="-228600" latinLnBrk="0" marL="228600" rtl="0">
        <a:lnSpc>
          <a:spcPct val="90000"/>
        </a:lnSpc>
        <a:spcBef>
          <a:spcPts val="1000"/>
        </a:spcBef>
        <a:buFont charset="0" panose="020B0604020202020204" pitchFamily="34" typeface="Arial"/>
        <a:buChar char="•"/>
        <a:defRPr kern="1200" sz="2800">
          <a:solidFill>
            <a:schemeClr val="tx1"/>
          </a:solidFill>
          <a:uFillTx/>
          <a:latin typeface="+mn-lt"/>
          <a:ea typeface="+mn-ea"/>
          <a:cs typeface="+mn-cs"/>
        </a:defRPr>
      </a:lvl1pPr>
      <a:lvl2pPr algn="l" defTabSz="914400" eaLnBrk="1" hangingPunct="1" indent="-228600" latinLnBrk="0" marL="685800" rtl="0">
        <a:lnSpc>
          <a:spcPct val="90000"/>
        </a:lnSpc>
        <a:spcBef>
          <a:spcPts val="500"/>
        </a:spcBef>
        <a:buFont charset="0" panose="020B0604020202020204" pitchFamily="34" typeface="Arial"/>
        <a:buChar char="•"/>
        <a:defRPr kern="1200" sz="2400">
          <a:solidFill>
            <a:schemeClr val="tx1"/>
          </a:solidFill>
          <a:uFillTx/>
          <a:latin typeface="+mn-lt"/>
          <a:ea typeface="+mn-ea"/>
          <a:cs typeface="+mn-cs"/>
        </a:defRPr>
      </a:lvl2pPr>
      <a:lvl3pPr algn="l" defTabSz="914400" eaLnBrk="1" hangingPunct="1" indent="-228600" latinLnBrk="0" marL="1143000" rtl="0">
        <a:lnSpc>
          <a:spcPct val="90000"/>
        </a:lnSpc>
        <a:spcBef>
          <a:spcPts val="500"/>
        </a:spcBef>
        <a:buFont charset="0" panose="020B0604020202020204" pitchFamily="34" typeface="Arial"/>
        <a:buChar char="•"/>
        <a:defRPr kern="1200" sz="2000">
          <a:solidFill>
            <a:schemeClr val="tx1"/>
          </a:solidFill>
          <a:uFillTx/>
          <a:latin typeface="+mn-lt"/>
          <a:ea typeface="+mn-ea"/>
          <a:cs typeface="+mn-cs"/>
        </a:defRPr>
      </a:lvl3pPr>
      <a:lvl4pPr algn="l" defTabSz="914400" eaLnBrk="1" hangingPunct="1" indent="-228600" latinLnBrk="0" marL="1600200" rtl="0">
        <a:lnSpc>
          <a:spcPct val="90000"/>
        </a:lnSpc>
        <a:spcBef>
          <a:spcPts val="500"/>
        </a:spcBef>
        <a:buFont charset="0" panose="020B0604020202020204" pitchFamily="34" typeface="Arial"/>
        <a:buChar char="•"/>
        <a:defRPr kern="1200" sz="1800">
          <a:solidFill>
            <a:schemeClr val="tx1"/>
          </a:solidFill>
          <a:uFillTx/>
          <a:latin typeface="+mn-lt"/>
          <a:ea typeface="+mn-ea"/>
          <a:cs typeface="+mn-cs"/>
        </a:defRPr>
      </a:lvl4pPr>
      <a:lvl5pPr algn="l" defTabSz="914400" eaLnBrk="1" hangingPunct="1" indent="-228600" latinLnBrk="0" marL="2057400" rtl="0">
        <a:lnSpc>
          <a:spcPct val="90000"/>
        </a:lnSpc>
        <a:spcBef>
          <a:spcPts val="500"/>
        </a:spcBef>
        <a:buFont charset="0" panose="020B0604020202020204" pitchFamily="34" typeface="Arial"/>
        <a:buChar char="•"/>
        <a:defRPr kern="1200" sz="1800">
          <a:solidFill>
            <a:schemeClr val="tx1"/>
          </a:solidFill>
          <a:uFillTx/>
          <a:latin typeface="+mn-lt"/>
          <a:ea typeface="+mn-ea"/>
          <a:cs typeface="+mn-cs"/>
        </a:defRPr>
      </a:lvl5pPr>
      <a:lvl6pPr algn="l" defTabSz="914400" eaLnBrk="1" hangingPunct="1" indent="-228600" latinLnBrk="0" marL="2514600" rtl="0">
        <a:lnSpc>
          <a:spcPct val="90000"/>
        </a:lnSpc>
        <a:spcBef>
          <a:spcPts val="500"/>
        </a:spcBef>
        <a:buFont charset="0" panose="020B0604020202020204" pitchFamily="34" typeface="Arial"/>
        <a:buChar char="•"/>
        <a:defRPr kern="1200" sz="1800">
          <a:solidFill>
            <a:schemeClr val="tx1"/>
          </a:solidFill>
          <a:uFillTx/>
          <a:latin typeface="+mn-lt"/>
          <a:ea typeface="+mn-ea"/>
          <a:cs typeface="+mn-cs"/>
        </a:defRPr>
      </a:lvl6pPr>
      <a:lvl7pPr algn="l" defTabSz="914400" eaLnBrk="1" hangingPunct="1" indent="-228600" latinLnBrk="0" marL="2971800" rtl="0">
        <a:lnSpc>
          <a:spcPct val="90000"/>
        </a:lnSpc>
        <a:spcBef>
          <a:spcPts val="500"/>
        </a:spcBef>
        <a:buFont charset="0" panose="020B0604020202020204" pitchFamily="34" typeface="Arial"/>
        <a:buChar char="•"/>
        <a:defRPr kern="1200" sz="1800">
          <a:solidFill>
            <a:schemeClr val="tx1"/>
          </a:solidFill>
          <a:uFillTx/>
          <a:latin typeface="+mn-lt"/>
          <a:ea typeface="+mn-ea"/>
          <a:cs typeface="+mn-cs"/>
        </a:defRPr>
      </a:lvl7pPr>
      <a:lvl8pPr algn="l" defTabSz="914400" eaLnBrk="1" hangingPunct="1" indent="-228600" latinLnBrk="0" marL="3429000" rtl="0">
        <a:lnSpc>
          <a:spcPct val="90000"/>
        </a:lnSpc>
        <a:spcBef>
          <a:spcPts val="500"/>
        </a:spcBef>
        <a:buFont charset="0" panose="020B0604020202020204" pitchFamily="34" typeface="Arial"/>
        <a:buChar char="•"/>
        <a:defRPr kern="1200" sz="1800">
          <a:solidFill>
            <a:schemeClr val="tx1"/>
          </a:solidFill>
          <a:uFillTx/>
          <a:latin typeface="+mn-lt"/>
          <a:ea typeface="+mn-ea"/>
          <a:cs typeface="+mn-cs"/>
        </a:defRPr>
      </a:lvl8pPr>
      <a:lvl9pPr algn="l" defTabSz="914400" eaLnBrk="1" hangingPunct="1" indent="-228600" latinLnBrk="0" marL="3886200" rtl="0">
        <a:lnSpc>
          <a:spcPct val="90000"/>
        </a:lnSpc>
        <a:spcBef>
          <a:spcPts val="500"/>
        </a:spcBef>
        <a:buFont charset="0" panose="020B0604020202020204" pitchFamily="34" typeface="Arial"/>
        <a:buChar char="•"/>
        <a:defRPr kern="1200" sz="1800">
          <a:solidFill>
            <a:schemeClr val="tx1"/>
          </a:solidFill>
          <a:uFillTx/>
          <a:latin typeface="+mn-lt"/>
          <a:ea typeface="+mn-ea"/>
          <a:cs typeface="+mn-cs"/>
        </a:defRPr>
      </a:lvl9pPr>
    </p:bodyStyle>
    <p:other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defPPr>
        <a:defRPr lang="en-US">
          <a:uFillTx/>
        </a:defRPr>
      </a:defPPr>
      <a:lvl1pPr algn="l" defTabSz="914400" eaLnBrk="1" hangingPunct="1" latinLnBrk="0" marL="0" rtl="0">
        <a:defRPr kern="1200" sz="1800">
          <a:solidFill>
            <a:schemeClr val="tx1"/>
          </a:solidFill>
          <a:uFillTx/>
          <a:latin typeface="+mn-lt"/>
          <a:ea typeface="+mn-ea"/>
          <a:cs typeface="+mn-cs"/>
        </a:defRPr>
      </a:lvl1pPr>
      <a:lvl2pPr algn="l" defTabSz="914400" eaLnBrk="1" hangingPunct="1" latinLnBrk="0" marL="457200" rtl="0">
        <a:defRPr kern="1200" sz="1800">
          <a:solidFill>
            <a:schemeClr val="tx1"/>
          </a:solidFill>
          <a:uFillTx/>
          <a:latin typeface="+mn-lt"/>
          <a:ea typeface="+mn-ea"/>
          <a:cs typeface="+mn-cs"/>
        </a:defRPr>
      </a:lvl2pPr>
      <a:lvl3pPr algn="l" defTabSz="914400" eaLnBrk="1" hangingPunct="1" latinLnBrk="0" marL="914400" rtl="0">
        <a:defRPr kern="1200" sz="1800">
          <a:solidFill>
            <a:schemeClr val="tx1"/>
          </a:solidFill>
          <a:uFillTx/>
          <a:latin typeface="+mn-lt"/>
          <a:ea typeface="+mn-ea"/>
          <a:cs typeface="+mn-cs"/>
        </a:defRPr>
      </a:lvl3pPr>
      <a:lvl4pPr algn="l" defTabSz="914400" eaLnBrk="1" hangingPunct="1" latinLnBrk="0" marL="1371600" rtl="0">
        <a:defRPr kern="1200" sz="1800">
          <a:solidFill>
            <a:schemeClr val="tx1"/>
          </a:solidFill>
          <a:uFillTx/>
          <a:latin typeface="+mn-lt"/>
          <a:ea typeface="+mn-ea"/>
          <a:cs typeface="+mn-cs"/>
        </a:defRPr>
      </a:lvl4pPr>
      <a:lvl5pPr algn="l" defTabSz="914400" eaLnBrk="1" hangingPunct="1" latinLnBrk="0" marL="1828800" rtl="0">
        <a:defRPr kern="1200" sz="1800">
          <a:solidFill>
            <a:schemeClr val="tx1"/>
          </a:solidFill>
          <a:uFillTx/>
          <a:latin typeface="+mn-lt"/>
          <a:ea typeface="+mn-ea"/>
          <a:cs typeface="+mn-cs"/>
        </a:defRPr>
      </a:lvl5pPr>
      <a:lvl6pPr algn="l" defTabSz="914400" eaLnBrk="1" hangingPunct="1" latinLnBrk="0" marL="2286000" rtl="0">
        <a:defRPr kern="1200" sz="1800">
          <a:solidFill>
            <a:schemeClr val="tx1"/>
          </a:solidFill>
          <a:uFillTx/>
          <a:latin typeface="+mn-lt"/>
          <a:ea typeface="+mn-ea"/>
          <a:cs typeface="+mn-cs"/>
        </a:defRPr>
      </a:lvl6pPr>
      <a:lvl7pPr algn="l" defTabSz="914400" eaLnBrk="1" hangingPunct="1" latinLnBrk="0" marL="2743200" rtl="0">
        <a:defRPr kern="1200" sz="1800">
          <a:solidFill>
            <a:schemeClr val="tx1"/>
          </a:solidFill>
          <a:uFillTx/>
          <a:latin typeface="+mn-lt"/>
          <a:ea typeface="+mn-ea"/>
          <a:cs typeface="+mn-cs"/>
        </a:defRPr>
      </a:lvl7pPr>
      <a:lvl8pPr algn="l" defTabSz="914400" eaLnBrk="1" hangingPunct="1" latinLnBrk="0" marL="3200400" rtl="0">
        <a:defRPr kern="1200" sz="1800">
          <a:solidFill>
            <a:schemeClr val="tx1"/>
          </a:solidFill>
          <a:uFillTx/>
          <a:latin typeface="+mn-lt"/>
          <a:ea typeface="+mn-ea"/>
          <a:cs typeface="+mn-cs"/>
        </a:defRPr>
      </a:lvl8pPr>
      <a:lvl9pPr algn="l" defTabSz="914400" eaLnBrk="1" hangingPunct="1" latinLnBrk="0" marL="3657600" rtl="0">
        <a:defRPr kern="1200" sz="1800">
          <a:solidFill>
            <a:schemeClr val="tx1"/>
          </a:solidFill>
          <a:uFillTx/>
          <a:latin typeface="+mn-lt"/>
          <a:ea typeface="+mn-ea"/>
          <a:cs typeface="+mn-cs"/>
        </a:defRPr>
      </a:lvl9pPr>
    </p:otherStyle>
  </p:txStyles>
</p:sldMaster>
</file>

<file path=ppt/slides/_rels/slide1.xml.rels><?xml version="1.0" standalone="yes" ?><Relationships xmlns="http://schemas.openxmlformats.org/package/2006/relationships"><Relationship Id="rId1" Target="../slideLayouts/slideLayout1.xml" Type="http://schemas.openxmlformats.org/officeDocument/2006/relationships/slideLayout"></Relationship></Relationships>
</file>

<file path=ppt/slides/_rels/slide10.xml.rels><?xml version="1.0" standalone="yes" ?><Relationships xmlns="http://schemas.openxmlformats.org/package/2006/relationships"><Relationship Id="rId1" Target="../slideLayouts/slideLayout2.xml" Type="http://schemas.openxmlformats.org/officeDocument/2006/relationships/slideLayout"></Relationship></Relationships>
</file>

<file path=ppt/slides/_rels/slide11.xml.rels><?xml version="1.0" standalone="yes" ?><Relationships xmlns="http://schemas.openxmlformats.org/package/2006/relationships"><Relationship Id="rId1" Target="../slideLayouts/slideLayout2.xml" Type="http://schemas.openxmlformats.org/officeDocument/2006/relationships/slideLayout"></Relationship><Relationship Id="rId2" Target="../notesSlides/notesSlide1.xml" Type="http://schemas.openxmlformats.org/officeDocument/2006/relationships/notesSlide"></Relationship></Relationships>
</file>

<file path=ppt/slides/_rels/slide2.xml.rels><?xml version="1.0" standalone="yes" ?><Relationships xmlns="http://schemas.openxmlformats.org/package/2006/relationships"><Relationship Id="rId1" Target="../slideLayouts/slideLayout2.xml" Type="http://schemas.openxmlformats.org/officeDocument/2006/relationships/slideLayout"></Relationship></Relationships>
</file>

<file path=ppt/slides/_rels/slide3.xml.rels><?xml version="1.0" standalone="yes" ?><Relationships xmlns="http://schemas.openxmlformats.org/package/2006/relationships"><Relationship Id="rId1" Target="../slideLayouts/slideLayout2.xml" Type="http://schemas.openxmlformats.org/officeDocument/2006/relationships/slideLayout"></Relationship></Relationships>
</file>

<file path=ppt/slides/_rels/slide4.xml.rels><?xml version="1.0" standalone="yes" ?><Relationships xmlns="http://schemas.openxmlformats.org/package/2006/relationships"><Relationship Id="rId1" Target="../slideLayouts/slideLayout2.xml" Type="http://schemas.openxmlformats.org/officeDocument/2006/relationships/slideLayout"></Relationship></Relationships>
</file>

<file path=ppt/slides/_rels/slide5.xml.rels><?xml version="1.0" standalone="yes" ?><Relationships xmlns="http://schemas.openxmlformats.org/package/2006/relationships"><Relationship Id="rId1" Target="../slideLayouts/slideLayout2.xml" Type="http://schemas.openxmlformats.org/officeDocument/2006/relationships/slideLayout"></Relationship></Relationships>
</file>

<file path=ppt/slides/_rels/slide6.xml.rels><?xml version="1.0" standalone="yes" ?><Relationships xmlns="http://schemas.openxmlformats.org/package/2006/relationships"><Relationship Id="rId1" Target="../slideLayouts/slideLayout2.xml" Type="http://schemas.openxmlformats.org/officeDocument/2006/relationships/slideLayout"></Relationship><Relationship Id="rId2" Target="../media/image1.tiff" Type="http://schemas.openxmlformats.org/officeDocument/2006/relationships/image"></Relationship></Relationships>
</file>

<file path=ppt/slides/_rels/slide7.xml.rels><?xml version="1.0" standalone="yes" ?><Relationships xmlns="http://schemas.openxmlformats.org/package/2006/relationships"><Relationship Id="rId1" Target="../slideLayouts/slideLayout2.xml" Type="http://schemas.openxmlformats.org/officeDocument/2006/relationships/slideLayout"></Relationship></Relationships>
</file>

<file path=ppt/slides/_rels/slide8.xml.rels><?xml version="1.0" standalone="yes" ?><Relationships xmlns="http://schemas.openxmlformats.org/package/2006/relationships"><Relationship Id="rId1" Target="../slideLayouts/slideLayout2.xml" Type="http://schemas.openxmlformats.org/officeDocument/2006/relationships/slideLayout"></Relationship></Relationships>
</file>

<file path=ppt/slides/_rels/slide9.xml.rels><?xml version="1.0" standalone="yes" ?><Relationships xmlns="http://schemas.openxmlformats.org/package/2006/relationships"><Relationship Id="rId1" Target="../slideLayouts/slideLayout2.xml" Type="http://schemas.openxmlformats.org/officeDocument/2006/relationships/slideLayout"></Relationship></Relationships>
</file>

<file path=ppt/slides/slide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ctr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lang="en-US">
                <a:uFillTx/>
              </a:rPr>
              <a:t>Exercise Book 01</a:t>
            </a:r>
            <a:endParaRPr dirty="0"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Subtitle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type="sub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lang="en-US">
                <a:uFillTx/>
              </a:rPr>
              <a:t>Introduction to Python</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0.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r>
              <a:rPr b="1" dirty="0" lang="en-MY">
                <a:uFillTx/>
              </a:rPr>
              <a:t>9- Write a program to find factorial of a number:</a:t>
            </a:r>
            <a:endParaRPr dirty="0"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lang="en-MY">
                <a:uFillTx/>
              </a:rPr>
              <a:t>The factorial of a positive integer n is equal to:</a:t>
            </a:r>
          </a:p>
          <a:p>
            <a:endParaRPr dirty="0" lang="en-MY">
              <a:uFillTx/>
            </a:endParaRPr>
          </a:p>
          <a:p>
            <a:r>
              <a:rPr b="1" dirty="0" i="1" lang="en-MY">
                <a:uFillTx/>
              </a:rPr>
              <a:t>n!=1×2×3×4⋯×n</a:t>
            </a:r>
            <a:r>
              <a:rPr dirty="0" lang="en-MY">
                <a:uFillTx/>
              </a:rPr>
              <a:t>.</a:t>
            </a:r>
          </a:p>
          <a:p>
            <a:endParaRPr dirty="0" lang="en-MY">
              <a:uFillTx/>
            </a:endParaRPr>
          </a:p>
          <a:p>
            <a:r>
              <a:rPr dirty="0" lang="en-MY">
                <a:uFillTx/>
              </a:rPr>
              <a:t>Hint: The factorial of a negative number doesn't exist. And, the factorial of 0 is 1, 0! = 1</a:t>
            </a:r>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11.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r>
              <a:rPr b="1" dirty="0" lang="en-MY">
                <a:uFillTx/>
              </a:rPr>
              <a:t>10- Write a program to generate the Fibonacci series less than a given number N.</a:t>
            </a:r>
            <a:endParaRPr dirty="0"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lang="en-US">
                <a:uFillTx/>
              </a:rPr>
              <a:t>The Fibonacci numbers are the numbers in the following integer sequence.</a:t>
            </a:r>
          </a:p>
          <a:p>
            <a:pPr indent="0" marL="0">
              <a:buNone/>
            </a:pPr>
            <a:endParaRPr dirty="0" lang="en-US">
              <a:uFillTx/>
            </a:endParaRPr>
          </a:p>
          <a:p>
            <a:r>
              <a:rPr dirty="0" lang="en-US">
                <a:uFillTx/>
              </a:rPr>
              <a:t>0, 1, 1, 2, 3, 5, 8, 13, 21, 34, 55, 89</a:t>
            </a:r>
            <a:r>
              <a:rPr lang="en-US">
                <a:uFillTx/>
              </a:rPr>
              <a:t>, 144,…</a:t>
            </a:r>
            <a:endParaRPr dirty="0" lang="en-US">
              <a:uFillTx/>
            </a:endParaRPr>
          </a:p>
          <a:p>
            <a:pPr indent="0" marL="0">
              <a:buNone/>
            </a:pPr>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2.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lang="en-US">
                <a:uFillTx/>
              </a:rPr>
              <a:t>1- Area of a Room</a:t>
            </a: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pPr algn="just"/>
            <a:r>
              <a:rPr dirty="0" lang="en-MY">
                <a:uFillTx/>
              </a:rPr>
              <a:t>Write a program that asks the user to enter the width and length of a room. Once the values have been read, your program should compute and display the area of the room. The length and the width will be entered as floating point numbers. Include units in your prompt and output message; either feet or meters, depending on which unit you are more comfortable working with.</a:t>
            </a:r>
          </a:p>
          <a:p>
            <a:pPr algn="just" indent="0" marL="0">
              <a:buNone/>
            </a:pPr>
            <a:endParaRPr dirty="0" lang="en-MY">
              <a:uFillTx/>
            </a:endParaRPr>
          </a:p>
          <a:p>
            <a:pPr algn="just" indent="0" marL="0">
              <a:buNone/>
            </a:pPr>
            <a:r>
              <a:rPr dirty="0" lang="en-MY" sz="2400">
                <a:uFillTx/>
                <a:latin charset="77" pitchFamily="2" typeface="Monaco"/>
              </a:rPr>
              <a:t>print(“Area= {0:.2f} square </a:t>
            </a:r>
            <a:r>
              <a:rPr dirty="0" err="1" lang="en-MY" sz="2400">
                <a:uFillTx/>
                <a:latin charset="77" pitchFamily="2" typeface="Monaco"/>
              </a:rPr>
              <a:t>meters".format</a:t>
            </a:r>
            <a:r>
              <a:rPr dirty="0" lang="en-MY" sz="2400">
                <a:uFillTx/>
                <a:latin charset="77" pitchFamily="2" typeface="Monaco"/>
              </a:rPr>
              <a:t>(area))</a:t>
            </a:r>
          </a:p>
          <a:p>
            <a:pPr algn="just"/>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3.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lang="en-MY">
                <a:uFillTx/>
              </a:rPr>
              <a:t>2- Area of a Field in Acre</a:t>
            </a:r>
            <a:endParaRPr dirty="0"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lang="en-MY">
                <a:uFillTx/>
              </a:rPr>
              <a:t>Create a program that reads the length and width of a farmer’s field from the user in meters. Display the area of the field in acres.</a:t>
            </a:r>
          </a:p>
          <a:p>
            <a:r>
              <a:rPr dirty="0" lang="en-MY">
                <a:uFillTx/>
              </a:rPr>
              <a:t>Hint: There are 4046.86 square meters in an acre.</a:t>
            </a:r>
          </a:p>
          <a:p>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4.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lang="en-MY">
                <a:uFillTx/>
              </a:rPr>
              <a:t>3- Tax and Tip</a:t>
            </a:r>
            <a:endParaRPr dirty="0"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r>
              <a:rPr dirty="0" lang="en-MY">
                <a:uFillTx/>
              </a:rPr>
              <a:t>The program that you create for this exercise will begin by reading the cost of a meal ordered at a restaurant from the user. Then your program will compute the tax and tip for the meal. Use your local tax rate when computing the amount of tax owing.</a:t>
            </a:r>
          </a:p>
          <a:p>
            <a:r>
              <a:rPr dirty="0" lang="en-MY">
                <a:uFillTx/>
              </a:rPr>
              <a:t>Compute the tip as 12 percent of the meal amount (without the tax). The output from your program should include the tax amount, the tip amount, and the grand total for the meal including both the tax and the tip. Format the output so that all of the values are displayed using two decimal places.</a:t>
            </a:r>
          </a:p>
          <a:p>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5.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lang="en-MY">
                <a:uFillTx/>
              </a:rPr>
              <a:t>4- Sum of the First n Positive Integers</a:t>
            </a:r>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6.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bg>
      <p:bgPr>
        <a:solidFill>
          <a:schemeClr val="bg1"/>
        </a:solidFill>
        <a:effectLst/>
      </p:bgPr>
    </p:bg>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9" name="Rectangle 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AdjustHandles="1" noChangeArrowheads="1" noChangeAspect="1" noChangeShapeType="1" noEditPoints="1" noGrp="1" noMove="1" noResize="1" noRot="1" noTextEdit="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1524" y="0"/>
            <a:ext cx="12188952" cy="6858000"/>
          </a:xfrm>
          <a:prstGeom prst="rect">
            <a:avLst/>
          </a:prstGeom>
          <a:solidFill>
            <a:schemeClr val="tx1"/>
          </a:solidFill>
          <a:ln>
            <a:noFill/>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shade val="50000"/>
            </a:schemeClr>
          </a:lnRef>
          <a:fillRef idx="1">
            <a:schemeClr val="accent1"/>
          </a:fillRef>
          <a:effectRef idx="0">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rtlCol="0"/>
          <a:lstStyle/>
          <a:p>
            <a:pPr algn="ct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1" name="Freeform 28"/>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AdjustHandles="1" noChangeArrowheads="1" noChangeAspect="1" noChangeShapeType="1" noEditPoints="1" noGrp="1" noMove="1" noResize="1" noRot="1" noTextEdit="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flipV="1">
            <a:off x="960120" y="0"/>
            <a:ext cx="11218661" cy="6858000"/>
          </a:xfrm>
          <a:custGeom>
            <a:avLst/>
            <a:gdLst>
              <a:gd fmla="*/ 0 w 11218661" name="connsiteX0"/>
              <a:gd fmla="*/ 0 h 6858000" name="connsiteY0"/>
              <a:gd fmla="*/ 8042507 w 11218661" name="connsiteX1"/>
              <a:gd fmla="*/ 0 h 6858000" name="connsiteY1"/>
              <a:gd fmla="*/ 11218661 w 11218661" name="connsiteX2"/>
              <a:gd fmla="*/ 6858000 h 6858000" name="connsiteY2"/>
              <a:gd fmla="*/ 0 w 11218661" name="connsiteX3"/>
              <a:gd fmla="*/ 6858000 h 6858000" name="connsiteY3"/>
            </a:gdLst>
            <a:ahLst/>
            <a:cxnLst>
              <a:cxn ang="0">
                <a:pos x="connsiteX0" y="connsiteY0"/>
              </a:cxn>
              <a:cxn ang="0">
                <a:pos x="connsiteX1" y="connsiteY1"/>
              </a:cxn>
              <a:cxn ang="0">
                <a:pos x="connsiteX2" y="connsiteY2"/>
              </a:cxn>
              <a:cxn ang="0">
                <a:pos x="connsiteX3" y="connsiteY3"/>
              </a:cxn>
            </a:cxnLst>
            <a:rect b="b" l="l" r="r" t="t"/>
            <a:pathLst>
              <a:path h="6858000" w="11218661">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shade val="50000"/>
            </a:schemeClr>
          </a:lnRef>
          <a:fillRef idx="1">
            <a:schemeClr val="accent1"/>
          </a:fillRef>
          <a:effectRef idx="0">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rtlCol="0" wrap="square">
            <a:noAutofit/>
          </a:bodyPr>
          <a:lstStyle/>
          <a:p>
            <a:pPr algn="ct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3" name="Freeform 26"/>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AdjustHandles="1" noChangeArrowheads="1" noChangeAspect="1" noChangeShapeType="1" noEditPoints="1" noGrp="1" noMove="1" noResize="1" noRot="1" noTextEdit="1"/>
          </p:cNvSpPr>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flipH="1" flipV="1">
            <a:off x="1420248" y="0"/>
            <a:ext cx="10771752" cy="6858000"/>
          </a:xfrm>
          <a:custGeom>
            <a:avLst/>
            <a:gdLst>
              <a:gd fmla="*/ 0 w 10771752" name="connsiteX0"/>
              <a:gd fmla="*/ 0 h 6858000" name="connsiteY0"/>
              <a:gd fmla="*/ 7595598 w 10771752" name="connsiteX1"/>
              <a:gd fmla="*/ 0 h 6858000" name="connsiteY1"/>
              <a:gd fmla="*/ 10771752 w 10771752" name="connsiteX2"/>
              <a:gd fmla="*/ 6858000 h 6858000" name="connsiteY2"/>
              <a:gd fmla="*/ 0 w 10771752" name="connsiteX3"/>
              <a:gd fmla="*/ 6858000 h 6858000" name="connsiteY3"/>
            </a:gdLst>
            <a:ahLst/>
            <a:cxnLst>
              <a:cxn ang="0">
                <a:pos x="connsiteX0" y="connsiteY0"/>
              </a:cxn>
              <a:cxn ang="0">
                <a:pos x="connsiteX1" y="connsiteY1"/>
              </a:cxn>
              <a:cxn ang="0">
                <a:pos x="connsiteX2" y="connsiteY2"/>
              </a:cxn>
              <a:cxn ang="0">
                <a:pos x="connsiteX3" y="connsiteY3"/>
              </a:cxn>
            </a:cxnLst>
            <a:rect b="b" l="l" r="r" t="t"/>
            <a:pathLst>
              <a:path h="6858000" w="10771752">
                <a:moveTo>
                  <a:pt x="0" y="0"/>
                </a:moveTo>
                <a:lnTo>
                  <a:pt x="7595598" y="0"/>
                </a:lnTo>
                <a:lnTo>
                  <a:pt x="10771752" y="6858000"/>
                </a:lnTo>
                <a:lnTo>
                  <a:pt x="0" y="6858000"/>
                </a:lnTo>
                <a:close/>
              </a:path>
            </a:pathLst>
          </a:custGeom>
          <a:solidFill>
            <a:schemeClr val="bg1">
              <a:lumMod val="85000"/>
              <a:lumOff val="15000"/>
            </a:schemeClr>
          </a:solidFill>
          <a:ln>
            <a:noFill/>
          </a:ln>
        </p:spPr>
        <p:style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lnRef idx="2">
            <a:schemeClr val="accent1">
              <a:shade val="50000"/>
            </a:schemeClr>
          </a:lnRef>
          <a:fillRef idx="1">
            <a:schemeClr val="accent1"/>
          </a:fillRef>
          <a:effectRef idx="0">
            <a:schemeClr val="accent1"/>
          </a:effectRef>
          <a:fontRef idx="minor">
            <a:schemeClr val="lt1"/>
          </a:fontRef>
        </p:style>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chor="ctr" rtlCol="0" wrap="square">
            <a:noAutofit/>
          </a:bodyPr>
          <a:lstStyle/>
          <a:p>
            <a:pPr algn="ctr"/>
            <a:endParaRPr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384039" y="365125"/>
            <a:ext cx="7164493" cy="1325563"/>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r>
              <a:rPr dirty="0" lang="en-MY">
                <a:uFillTx/>
              </a:rPr>
              <a:t>5- What </a:t>
            </a:r>
            <a:r>
              <a:rPr dirty="0" err="1" lang="en-MY">
                <a:uFillTx/>
              </a:rPr>
              <a:t>Color</a:t>
            </a:r>
            <a:r>
              <a:rPr dirty="0" lang="en-MY">
                <a:uFillTx/>
              </a:rPr>
              <a:t> is that Square?</a:t>
            </a:r>
            <a:endParaRPr dirty="0" lang="en-US">
              <a:uFillTx/>
            </a:endParaRPr>
          </a:p>
        </p:txBody>
      </p:sp>
      <p:pic>
        <p:nvPic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4" name="Picture 3"/>
          <p:cNvPic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picLocks noChangeAspect="1"/>
          </p:cNvPicPr>
          <p:nvPr/>
        </p:nvPicPr>
        <p:blipFill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lip r:embed="rId2"/>
          <a:stretch>
            <a:fillRect/>
          </a:stretch>
        </p:blipFill>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1576891"/>
            <a:ext cx="4382515" cy="4737854"/>
          </a:xfrm>
          <a:prstGeom prst="rect">
            <a:avLst/>
          </a:prstGeom>
        </p:spPr>
      </p:pic>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4387515" y="2022601"/>
            <a:ext cx="7161017" cy="4154361"/>
          </a:xfrm>
        </p:spPr>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r>
              <a:rPr dirty="0" lang="en-US" sz="2000">
                <a:uFillTx/>
              </a:rPr>
              <a:t>Positions on a chess board are identified by a letter and a number. The letter identifies the column, while the number identifies the row, as shown below:</a:t>
            </a:r>
          </a:p>
          <a:p>
            <a:endParaRPr dirty="0" lang="en-US" sz="2000">
              <a:uFillTx/>
            </a:endParaRPr>
          </a:p>
          <a:p>
            <a:r>
              <a:rPr dirty="0" lang="en-US" sz="2000">
                <a:uFillTx/>
              </a:rPr>
              <a:t>Write a program that reads a position from the user. Use an if statement to determine if the column begins with a black square or a white square. Then use modular arithmetic to report the color of the square in that row. For example, if the user enters a1 then your program should report that the square is black. If the user enters d5 then your program should report that the square is white. Your program may assume that a valid position will always be entered. It does not need to perform any error checking.</a:t>
            </a: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overrideClrMapping accent1="accent1" accent2="accent2" accent3="accent3" accent4="accent4" accent5="accent5" accent6="accent6" bg1="dk1" bg2="dk2" folHlink="folHlink" hlink="hlink" tx1="lt1" tx2="lt2"/>
  </p:clrMapOvr>
</p:sld>
</file>

<file path=ppt/slides/slide7.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dirty="0" lang="en-US">
                <a:uFillTx/>
              </a:rPr>
              <a:t>6-</a:t>
            </a:r>
            <a:r>
              <a:rPr dirty="0" lang="en-MY">
                <a:uFillTx/>
              </a:rPr>
              <a:t>Average of odd and even numbers</a:t>
            </a:r>
            <a:endParaRPr dirty="0" lang="en-US">
              <a:uFillTx/>
            </a:endParaRPr>
          </a:p>
        </p:txBody>
      </p:sp>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3" name="Content Placeholder 2"/>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idx="1"/>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r>
              <a:rPr dirty="0" lang="en-MY">
                <a:uFillTx/>
              </a:rPr>
              <a:t> In this exercise you will create a program that reads in integers until a zero is entered and display average of odd and even numbers. </a:t>
            </a:r>
          </a:p>
          <a:p>
            <a:r>
              <a:rPr dirty="0" lang="en-MY">
                <a:uFillTx/>
              </a:rPr>
              <a:t>The user will enter 0 as a sentinel value to indicate that no further values will be provided. Your program should display an appropriate error message if the first value entered by the user is 0.</a:t>
            </a:r>
          </a:p>
          <a:p>
            <a:r>
              <a:rPr dirty="0" lang="en-MY">
                <a:uFillTx/>
              </a:rPr>
              <a:t>Hint: Because the 0 marks the end of the input it should not  be included in the average.</a:t>
            </a:r>
          </a:p>
          <a:p>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8.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normAutofit/>
          </a:bodyPr>
          <a:lstStyle/>
          <a:p>
            <a:r>
              <a:rPr b="1" dirty="0" lang="en-MY">
                <a:uFillTx/>
              </a:rPr>
              <a:t>7- Write a Python program to calculate the below series:</a:t>
            </a:r>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slides/slide9.xml><?xml version="1.0" encoding="utf-8"?>
<p:sld xmlns:a="http://schemas.openxmlformats.org/drawingml/2006/main" xmlns:p="http://schemas.openxmlformats.org/presentationml/2006/main" xmlns:s="http://schemas.openxmlformats.org/officeDocument/2006/sharedTypes" xmlns:r="http://schemas.openxmlformats.org/officeDocument/2006/relationships">
  <p:cSld>
    <p:spTree>
      <p:nvGrp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1" name=""/>
        <p:cNv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nvPr/>
      </p:nvGrpSpPr>
      <p:gr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xfrm>
          <a:off x="0" y="0"/>
          <a:ext cx="0" cy="0"/>
          <a:chOff x="0" y="0"/>
          <a:chExt cx="0" cy="0"/>
        </a:xfrm>
      </p:grpSpPr>
      <p:sp>
        <p:nvSpPr>
          <p:cNv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id="2" name="Title 1"/>
          <p:cNv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spLocks noGrp="1"/>
          </p:cNvSpPr>
          <p:nvPr>
            <p:ph type="title"/>
          </p:nvPr>
        </p:nvSpPr>
        <p:spP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p:txBody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bodyPr/>
          <a:lstStyle/>
          <a:p>
            <a:r>
              <a:rPr b="1" dirty="0" lang="en-MY">
                <a:uFillTx/>
              </a:rPr>
              <a:t>8- Write a Python program to calculate the below series:</a:t>
            </a:r>
            <a:endParaRPr dirty="0" lang="en-US">
              <a:uFillTx/>
            </a:endParaRPr>
          </a:p>
        </p:txBody>
      </p:sp>
    </p:spTree>
  </p:cSld>
  <p:clrMapOvr xmlns:c="http://schemas.openxmlformats.org/drawingml/2006/chart" xmlns:wpg="http://schemas.microsoft.com/office/word/2010/wordprocessingGroup" xmlns:pic="http://schemas.openxmlformats.org/drawingml/2006/picture" xmlns:wps="http://schemas.microsoft.com/office/word/2010/wordprocessingShape" xmlns:dgm="http://schemas.openxmlformats.org/drawingml/2006/diagram" xmlns:wpc="http://schemas.microsoft.com/office/word/2010/wordprocessingCanvas">
    <a:masterClrMapping/>
  </p:clrMapOvr>
</p:sld>
</file>

<file path=ppt/theme/theme1.xml><?xml version="1.0" encoding="utf-8"?>
<a:theme xmlns:a="http://schemas.openxmlformats.org/drawingml/2006/main" xmlns:c="http://schemas.openxmlformats.org/drawingml/2006/chart" xmlns:wpg="http://schemas.microsoft.com/office/word/2010/wordprocessingGroup" xmlns:pic="http://schemas.openxmlformats.org/drawingml/2006/picture" xmlns:wps="http://schemas.microsoft.com/office/word/2010/wordprocessingShape" xmlns:p="http://schemas.openxmlformats.org/presentationml/2006/main" xmlns:s="http://schemas.openxmlformats.org/officeDocument/2006/sharedTypes" xmlns:r="http://schemas.openxmlformats.org/officeDocument/2006/relationships" xmlns:dgm="http://schemas.openxmlformats.org/drawingml/2006/diagram" xmlns:wpc="http://schemas.microsoft.com/office/word/2010/wordprocessingCanva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panose="020F0302020204030204"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panose="020F0502020204030204"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algn="ctr" cap="flat" cmpd="sng" w="6350">
          <a:solidFill>
            <a:schemeClr val="phClr"/>
          </a:solidFill>
          <a:prstDash val="solid"/>
          <a:miter lim="800000"/>
        </a:ln>
        <a:ln algn="ctr" cap="flat" cmpd="sng" w="12700">
          <a:solidFill>
            <a:schemeClr val="phClr"/>
          </a:solidFill>
          <a:prstDash val="solid"/>
          <a:miter lim="800000"/>
        </a:ln>
        <a:ln algn="ctr" cap="flat" cmpd="sng" w="19050">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ppt/theme/theme2.xml><?xml version="1.0" encoding="utf-8"?>
<a:theme xmlns:a="http://schemas.openxmlformats.org/drawingml/2006/main" xmlns:c="http://schemas.openxmlformats.org/drawingml/2006/chart" xmlns:wpg="http://schemas.microsoft.com/office/word/2010/wordprocessingGroup" xmlns:pic="http://schemas.openxmlformats.org/drawingml/2006/picture" xmlns:wps="http://schemas.microsoft.com/office/word/2010/wordprocessingShape" xmlns:p="http://schemas.openxmlformats.org/presentationml/2006/main" xmlns:s="http://schemas.openxmlformats.org/officeDocument/2006/sharedTypes" xmlns:r="http://schemas.openxmlformats.org/officeDocument/2006/relationships" xmlns:dgm="http://schemas.openxmlformats.org/drawingml/2006/diagram" xmlns:wpc="http://schemas.microsoft.com/office/word/2010/wordprocessingCanva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panose="020F0302020204030204"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panose="020F0502020204030204"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algn="ctr" cap="flat" cmpd="sng" w="6350">
          <a:solidFill>
            <a:schemeClr val="phClr"/>
          </a:solidFill>
          <a:prstDash val="solid"/>
          <a:miter lim="800000"/>
        </a:ln>
        <a:ln algn="ctr" cap="flat" cmpd="sng" w="12700">
          <a:solidFill>
            <a:schemeClr val="phClr"/>
          </a:solidFill>
          <a:prstDash val="solid"/>
          <a:miter lim="800000"/>
        </a:ln>
        <a:ln algn="ctr" cap="flat" cmpd="sng" w="19050">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a:lstStyle/>
      <a:style>
        <a:lnRef idx="1">
          <a:schemeClr val="accent1"/>
        </a:lnRef>
        <a:fillRef idx="1">
          <a:schemeClr val="accent1"/>
        </a:fillRef>
        <a:effectRef idx="1">
          <a:schemeClr val="accent1"/>
        </a:effectRef>
        <a:fontRef idx="minor">
          <a:schemeClr val="lt1"/>
        </a:fontRef>
      </a:style>
    </a:spDef>
    <a:lnDef>
      <a:spPr/>
      <a:bodyPr/>
      <a:lstStyle/>
      <a:style>
        <a:lnRef idx="1">
          <a:schemeClr val="accent1"/>
        </a:lnRef>
        <a:fillRef idx="0">
          <a:schemeClr val="accent1"/>
        </a:fillRef>
        <a:effectRef idx="1">
          <a:schemeClr val="accent1"/>
        </a:effectRef>
        <a:fontRef idx="minor">
          <a:schemeClr val="tx1"/>
        </a:fontRef>
      </a:style>
    </a:lnDef>
    <a:txDef>
      <a:spPr/>
      <a:bodyPr/>
      <a:lstStyle/>
    </a:txDef>
  </a:objectDefaults>
  <a:extraClrSchemeLst/>
</a:theme>
</file>

<file path=docProps/app.xml><?xml version="1.0" encoding="utf-8"?>
<Properties xmlns="http://schemas.openxmlformats.org/officeDocument/2006/extended-properties" xmlns:vt="http://schemas.openxmlformats.org/officeDocument/2006/docPropsVTypes">
  <TotalTime>2009</TotalTime>
  <Words>717</Words>
  <Application>Microsoft Macintosh PowerPoint</Application>
  <PresentationFormat>Widescreen</PresentationFormat>
  <Paragraphs>42</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Cambria Math</vt:lpstr>
      <vt:lpstr>Monaco</vt:lpstr>
      <vt:lpstr>Office Theme</vt:lpstr>
      <vt:lpstr>Exercise Book 01</vt:lpstr>
      <vt:lpstr>1- Area of a Room</vt:lpstr>
      <vt:lpstr>2- Area of a Field in Acre</vt:lpstr>
      <vt:lpstr>3- Tax and Tip</vt:lpstr>
      <vt:lpstr>4- Sum of the First n Positive Integers</vt:lpstr>
      <vt:lpstr>5- What Color is that Square?</vt:lpstr>
      <vt:lpstr>6-Average of odd and even numbers</vt:lpstr>
      <vt:lpstr>7- Write a Python program to calculate the below series:</vt:lpstr>
      <vt:lpstr>8- Write a Python program to calculate the below series:</vt:lpstr>
      <vt:lpstr>9- Write a program to find factorial of a number:</vt:lpstr>
      <vt:lpstr>10- Write a program to generate the Fibonacci series less than a given number 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Exercise Book</dc:title>
  <dc:creator>Mohammad Mehdi Lotfinejad</dc:creator>
  <cp:lastModifiedBy>Mohammad Mehdi Lotfinejad</cp:lastModifiedBy>
  <cp:revision>22</cp:revision>
  <dcterms:created xsi:type="dcterms:W3CDTF">2018-10-09T02:31:19Z</dcterms:created>
  <dcterms:modified xsi:type="dcterms:W3CDTF">2020-01-22T08:48:28Z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0x010100CD4068CFA1518443BE16D0FD628441E3</vt:lpwstr>
  </property>
</Properties>
</file>

<file path=docProps/thumbnail.jpeg>
</file>